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8" r:id="rId2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98FCE-4B3E-42A1-9BE8-31CA610025E3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83ECE-95D6-4E31-A2E1-2F05183E1D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952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83ECE-95D6-4E31-A2E1-2F05183E1D36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515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8077200" cy="2285999"/>
          </a:xfrm>
        </p:spPr>
        <p:txBody>
          <a:bodyPr>
            <a:normAutofit/>
          </a:bodyPr>
          <a:lstStyle/>
          <a:p>
            <a:r>
              <a:rPr lang="en-US" dirty="0" smtClean="0"/>
              <a:t>‘INDUS FOOD’ RBSM</a:t>
            </a:r>
            <a:br>
              <a:rPr lang="en-US" dirty="0" smtClean="0"/>
            </a:br>
            <a:r>
              <a:rPr lang="en-US" dirty="0" smtClean="0"/>
              <a:t>(18</a:t>
            </a:r>
            <a:r>
              <a:rPr lang="en-US" baseline="30000" dirty="0" smtClean="0"/>
              <a:t>th</a:t>
            </a:r>
            <a:r>
              <a:rPr lang="en-US" dirty="0" smtClean="0"/>
              <a:t> January-19</a:t>
            </a:r>
            <a:r>
              <a:rPr lang="en-US" baseline="30000" dirty="0" smtClean="0"/>
              <a:t>th</a:t>
            </a:r>
            <a:r>
              <a:rPr lang="en-US" dirty="0" smtClean="0"/>
              <a:t> January,2018)</a:t>
            </a:r>
            <a:br>
              <a:rPr lang="en-US" dirty="0" smtClean="0"/>
            </a:br>
            <a:r>
              <a:rPr lang="en-US" dirty="0" smtClean="0"/>
              <a:t>Greater Noida, India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077200" cy="3657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>
                <a:solidFill>
                  <a:schemeClr val="tx1"/>
                </a:solidFill>
              </a:rPr>
              <a:t>‘Indus Food’ RBSM is a great </a:t>
            </a:r>
            <a:r>
              <a:rPr lang="en-US" sz="2800" dirty="0">
                <a:solidFill>
                  <a:schemeClr val="tx1"/>
                </a:solidFill>
              </a:rPr>
              <a:t>opportunity for Thai companies to explore Indian food </a:t>
            </a:r>
            <a:r>
              <a:rPr lang="en-US" sz="2800" dirty="0" smtClean="0">
                <a:solidFill>
                  <a:schemeClr val="tx1"/>
                </a:solidFill>
              </a:rPr>
              <a:t>&amp; beverages </a:t>
            </a:r>
            <a:r>
              <a:rPr lang="en-US" sz="2800" dirty="0">
                <a:solidFill>
                  <a:schemeClr val="tx1"/>
                </a:solidFill>
              </a:rPr>
              <a:t>sector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 details visit: </a:t>
            </a:r>
            <a:r>
              <a:rPr lang="en-US" dirty="0">
                <a:solidFill>
                  <a:schemeClr val="tx1"/>
                </a:solidFill>
              </a:rPr>
              <a:t>http://www.tpci.in/eventdefault/indus-food/</a:t>
            </a: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3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33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Candara</vt:lpstr>
      <vt:lpstr>Cordia New</vt:lpstr>
      <vt:lpstr>KodchiangUPC</vt:lpstr>
      <vt:lpstr>Symbol</vt:lpstr>
      <vt:lpstr>Waveform</vt:lpstr>
      <vt:lpstr>‘INDUS FOOD’ RBSM (18th January-19th January,2018) Greater Noida, India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FOOD INDIA 2017 (3-5 November,2017) New Delhi</dc:title>
  <dc:creator>admin</dc:creator>
  <cp:lastModifiedBy>Attache, PIC Wing</cp:lastModifiedBy>
  <cp:revision>10</cp:revision>
  <cp:lastPrinted>2017-04-18T20:36:30Z</cp:lastPrinted>
  <dcterms:created xsi:type="dcterms:W3CDTF">2006-08-16T00:00:00Z</dcterms:created>
  <dcterms:modified xsi:type="dcterms:W3CDTF">2017-06-28T10:42:35Z</dcterms:modified>
</cp:coreProperties>
</file>